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5" r:id="rId8"/>
    <p:sldId id="261" r:id="rId9"/>
    <p:sldId id="263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3A2C174-3D3C-ECF7-0037-2BAD172F3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6003073-53DC-207C-472F-C227208A5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1DAACDB-9125-2DBF-B78D-AB4A2482C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AC26BA-D4D9-C19F-CFEB-8CF7B8F93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5F8F1A7-5DBC-6433-C56C-22EEA6D17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944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B6FD6BC-94B0-A5DF-5D0E-C399B40DC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148647E-0565-29B0-CBFD-966B2E75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D82CA71-074C-8D31-8389-BC98E2421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CA21EF8-2211-A341-4E2E-329CE72CE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A83BEB3-6B0C-5BDA-CA96-0E7F8CC3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36873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ABEFDA83-415F-AA97-566A-896C1E21A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E56634E-4887-A72D-6AEF-5647F67168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13EDCE-E829-B638-0796-E0DDA4306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0D03F04-EAB3-5E0B-F32B-F4450A80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A637058-2D18-6B14-FB74-EF6E21005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40293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988CD3A-C753-9BD3-61A6-161121D8F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14CEC51-410C-6B05-C1F9-35B7A7E7A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E795C20-6A3B-729A-2D5F-9B2C5CE3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C459468-C976-7963-33A3-374CD24B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B2AC569-9209-ACB7-0781-A2531B20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559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BD07B3-64AD-3F62-B631-7C0380470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F3908AA-A813-7E5E-4A60-56F157649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33CC407-0B41-4754-3487-76B67F25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EBA2D3E-594C-5F17-67A6-0348F854D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86FBCAF-750C-8276-89D1-1F3D2137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17249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7A78DF2-9108-8CA6-F622-CB877E00B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E748ECD-E6B5-81EF-BF1C-E8C263F18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987650B-4A46-79CD-72F4-E524C205C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A0A231B-A8A0-6737-03D5-2AE920FA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38302FB-C174-ED55-9254-D96828EF6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A4FC75F-D0AD-15C2-B93E-E4EE49F1C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10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7C98AE-E9AE-1666-311B-2D97A07F5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C35AA4D-AFFE-1CF1-D854-4597806D6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8024C0D-E427-4D5E-90D8-4482EDC7A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64A927A-936A-5116-E912-2A5B5F4F85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867B6DFE-FD1A-D714-AF0E-DFC2987577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DB7207D3-7AD0-30CA-2551-81E03F4FF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1B858FB-6CD4-D25D-CE69-A1148A14D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8CA265F-0100-BFC5-0506-DAC75D0EC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86BD9B8-6F7B-79F0-59AA-9A58C37C1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8F17C97-2E42-7CEA-D00A-223731D1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29B27D1-80F6-6FEA-0505-B3BB1A93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2F9568E7-63B3-DA1D-152D-6E2DF0524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134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597FB435-31E8-1686-7F60-7492C60C9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1560831-6544-D3B3-F3CA-B681E0CA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27078AD-C4DB-D65A-630B-B7429CA86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34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E23128-7742-6E0F-D7D8-16DA3110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AD96341-8E93-B3FD-E599-6606FAF0D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7BFF987-BDAD-B784-2646-479FA45FC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C63AE80-ED8F-8358-1274-07DB5FCFD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C1AD09F-06B2-C7F8-0E2A-E15A11CD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21B361F-3F7D-4A3C-679A-3472A6558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9267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993692-13F4-F4A1-7404-85494B342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01806E3-E576-7132-3347-608259EEC9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C4D326A-678E-B2D6-9AD0-7BA3B93AE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1834EE-5EE0-85AF-AFCC-CAA13A495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EEF35DB-B7DB-F8BA-3447-674A2BBD4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20BA52B-E653-A7AA-37D1-0D6684F90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930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D73753A-EE7E-62E7-54E5-FE2D61BF7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D01995D-A640-3F9C-79BF-6808F88CB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55C3580-20E3-0FCD-D6B1-823D20CCF5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DB2465-284A-49DF-85DD-813E0F1EDDC9}" type="datetimeFigureOut">
              <a:rPr lang="he-IL" smtClean="0"/>
              <a:t>י"ז/תמוז/תשפ"ד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F27EFE-A45F-EEA0-E3B8-0516ADE3E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0357C92-2E6F-8282-DF71-6389D57A4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7714BF-D3C3-4C7C-955A-2590AA1C450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1363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Asana%20STD+STP/STD%20document.docx" TargetMode="External"/><Relationship Id="rId2" Type="http://schemas.openxmlformats.org/officeDocument/2006/relationships/hyperlink" Target="Asana%20STD+STP/STP%20document.doc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Asana%20STD+STP/STD%20document.doc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2E23DCE-2BD2-BB20-29AD-D4C64542A0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1489DA3-3E65-7741-A432-83D8B85DD4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 descr="תמונה שמכילה טקסט, גופן, גרפיקה, סמל&#10;&#10;התיאור נוצר באופן אוטומטי">
            <a:extLst>
              <a:ext uri="{FF2B5EF4-FFF2-40B4-BE49-F238E27FC236}">
                <a16:creationId xmlns:a16="http://schemas.microsoft.com/office/drawing/2014/main" id="{AEC5E073-5274-B2D6-0271-560CED7AE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70" y="976745"/>
            <a:ext cx="11047259" cy="454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08085"/>
      </p:ext>
    </p:extLst>
  </p:cSld>
  <p:clrMapOvr>
    <a:masterClrMapping/>
  </p:clrMapOvr>
  <p:transition spd="med">
    <p:pull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710BAD9-A1E5-E96F-CD1D-78D92C662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 rtl="0"/>
            <a:r>
              <a:rPr lang="en-US" sz="5400" dirty="0">
                <a:solidFill>
                  <a:srgbClr val="404040"/>
                </a:solidFill>
              </a:rPr>
              <a:t>About me</a:t>
            </a:r>
            <a:endParaRPr lang="he-IL" sz="5400" dirty="0">
              <a:solidFill>
                <a:srgbClr val="404040"/>
              </a:solidFill>
            </a:endParaRPr>
          </a:p>
        </p:txBody>
      </p:sp>
      <p:sp>
        <p:nvSpPr>
          <p:cNvPr id="4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8D623A5-261B-C6DF-8370-899B5006C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073085"/>
            <a:ext cx="10515600" cy="4116578"/>
          </a:xfrm>
        </p:spPr>
        <p:txBody>
          <a:bodyPr>
            <a:normAutofit/>
          </a:bodyPr>
          <a:lstStyle/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Shibel Alshech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22 years old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Isfiya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Computer Science student at The Open University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404040"/>
                </a:solidFill>
              </a:rPr>
              <a:t> Student at 5TECH QA Automation program</a:t>
            </a:r>
          </a:p>
          <a:p>
            <a:pPr rtl="0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54952668"/>
      </p:ext>
    </p:extLst>
  </p:cSld>
  <p:clrMapOvr>
    <a:masterClrMapping/>
  </p:clrMapOvr>
  <p:transition spd="med">
    <p:pull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C52B59EA-E437-1732-E4B4-70FD207F4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00" y="587947"/>
            <a:ext cx="5880100" cy="1481328"/>
          </a:xfrm>
        </p:spPr>
        <p:txBody>
          <a:bodyPr anchor="b">
            <a:normAutofit/>
          </a:bodyPr>
          <a:lstStyle/>
          <a:p>
            <a:pPr algn="l" rtl="0"/>
            <a:r>
              <a:rPr lang="en-US" sz="54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Asana - web app</a:t>
            </a:r>
            <a:endParaRPr lang="he-IL" sz="5400" dirty="0">
              <a:solidFill>
                <a:srgbClr val="404040"/>
              </a:solidFill>
              <a:latin typeface="Hadassah Friedlaender" panose="02020603050405020304" pitchFamily="18" charset="-79"/>
              <a:cs typeface="Hadassah Friedlaender" panose="02020603050405020304" pitchFamily="18" charset="-79"/>
            </a:endParaRP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491EDBA-5186-B860-CED6-BDA88DFD5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899" y="2657221"/>
            <a:ext cx="6483215" cy="3936746"/>
          </a:xfrm>
        </p:spPr>
        <p:txBody>
          <a:bodyPr anchor="t">
            <a:normAutofit fontScale="92500" lnSpcReduction="20000"/>
          </a:bodyPr>
          <a:lstStyle/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Project Management</a:t>
            </a:r>
            <a:r>
              <a:rPr lang="en-US" sz="1700" dirty="0">
                <a:solidFill>
                  <a:srgbClr val="404040"/>
                </a:solidFill>
              </a:rPr>
              <a:t>: Asana is a web-based tool for project and task management.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Task Tracking</a:t>
            </a:r>
            <a:r>
              <a:rPr lang="en-US" sz="1700" dirty="0">
                <a:solidFill>
                  <a:srgbClr val="404040"/>
                </a:solidFill>
              </a:rPr>
              <a:t>: Allows users to create, assign, and track tasks and deadlines.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Collaboration</a:t>
            </a:r>
            <a:r>
              <a:rPr lang="en-US" sz="1700" dirty="0">
                <a:solidFill>
                  <a:srgbClr val="404040"/>
                </a:solidFill>
              </a:rPr>
              <a:t>: Enables team collaboration and communication on projects.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Integrations</a:t>
            </a:r>
            <a:r>
              <a:rPr lang="en-US" sz="1700" dirty="0">
                <a:solidFill>
                  <a:srgbClr val="404040"/>
                </a:solidFill>
              </a:rPr>
              <a:t>: Supports integration with various apps like Slack, Google Drive, and more.</a:t>
            </a:r>
          </a:p>
          <a:p>
            <a:pPr algn="l" rtl="0">
              <a:lnSpc>
                <a:spcPct val="150000"/>
              </a:lnSpc>
            </a:pPr>
            <a:r>
              <a:rPr lang="en-US" sz="1700" b="1" dirty="0">
                <a:solidFill>
                  <a:srgbClr val="404040"/>
                </a:solidFill>
              </a:rPr>
              <a:t>User-Friendly</a:t>
            </a:r>
            <a:r>
              <a:rPr lang="en-US" sz="1700" dirty="0">
                <a:solidFill>
                  <a:srgbClr val="404040"/>
                </a:solidFill>
              </a:rPr>
              <a:t>: Features a user-friendly interface with customizable workflows.</a:t>
            </a:r>
            <a:endParaRPr lang="he-IL" sz="1700" dirty="0">
              <a:solidFill>
                <a:srgbClr val="404040"/>
              </a:solidFill>
            </a:endParaRPr>
          </a:p>
        </p:txBody>
      </p:sp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46E59603-3901-BF7F-7AA4-31DC8AEF4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71" r="29673"/>
          <a:stretch/>
        </p:blipFill>
        <p:spPr>
          <a:xfrm>
            <a:off x="6879801" y="0"/>
            <a:ext cx="53121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14110"/>
      </p:ext>
    </p:extLst>
  </p:cSld>
  <p:clrMapOvr>
    <a:masterClrMapping/>
  </p:clrMapOvr>
  <p:transition spd="med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sana home page Create button">
            <a:hlinkClick r:id="" action="ppaction://media"/>
            <a:extLst>
              <a:ext uri="{FF2B5EF4-FFF2-40B4-BE49-F238E27FC236}">
                <a16:creationId xmlns:a16="http://schemas.microsoft.com/office/drawing/2014/main" id="{6508F6A3-0FA3-A0A3-9066-96E0A3B56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2221" y="256393"/>
            <a:ext cx="11427557" cy="642800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03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F021B69-56B2-98E1-D6D4-FADEE227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n-US" sz="54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STP and STD Documents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110C1093-E20D-FD4C-5E52-70988F527C8A}"/>
              </a:ext>
            </a:extLst>
          </p:cNvPr>
          <p:cNvSpPr txBox="1"/>
          <p:nvPr/>
        </p:nvSpPr>
        <p:spPr>
          <a:xfrm>
            <a:off x="572493" y="1970314"/>
            <a:ext cx="11018520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 every QA Testing project, we need to prepare these two documents: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STP objective is to plan the testing phase, set the elements to be tested, and set the time schedule, resources and all planning-related subjects.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STD document, we design the tests and build the test cases to ensure every step is properly executed to test what is needed.</a:t>
            </a: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endParaRPr lang="en-US" dirty="0">
              <a:solidFill>
                <a:srgbClr val="40404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Links to the documents: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404040"/>
                </a:solidFill>
              </a:rPr>
              <a:t>STP:  </a:t>
            </a:r>
            <a:r>
              <a:rPr lang="en-US" dirty="0">
                <a:solidFill>
                  <a:srgbClr val="404040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Asana STD+STP\STP document.docx</a:t>
            </a:r>
            <a:endParaRPr lang="en-US" dirty="0">
              <a:solidFill>
                <a:srgbClr val="404040"/>
              </a:solidFill>
            </a:endParaRPr>
          </a:p>
          <a:p>
            <a:pPr algn="l" rtl="0"/>
            <a:endParaRPr lang="en-US" dirty="0">
              <a:solidFill>
                <a:srgbClr val="404040"/>
              </a:solidFill>
            </a:endParaRPr>
          </a:p>
          <a:p>
            <a:pPr algn="l" rtl="0"/>
            <a:r>
              <a:rPr lang="en-US" dirty="0">
                <a:solidFill>
                  <a:srgbClr val="404040"/>
                </a:solidFill>
              </a:rPr>
              <a:t>STD:  </a:t>
            </a:r>
            <a:r>
              <a:rPr lang="en-US" dirty="0">
                <a:solidFill>
                  <a:srgbClr val="404040"/>
                </a:solidFill>
                <a:hlinkClick r:id="rId3" action="ppaction://hlinkfile"/>
              </a:rPr>
              <a:t>Asana STD+STP\STD document.docx</a:t>
            </a:r>
            <a:endParaRPr lang="he-IL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558025"/>
      </p:ext>
    </p:extLst>
  </p:cSld>
  <p:clrMapOvr>
    <a:masterClrMapping/>
  </p:clrMapOvr>
  <p:transition spd="med">
    <p:pull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F021B69-56B2-98E1-D6D4-FADEE227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56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sz="66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Test Case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BEF1FF02-6D97-D777-B2DC-2F88820B4FA6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B62073B2-7373-32E7-F898-BB4E4DD36B67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</p:txBody>
      </p:sp>
      <p:pic>
        <p:nvPicPr>
          <p:cNvPr id="15" name="תמונה 14">
            <a:hlinkClick r:id="rId2" action="ppaction://hlinkfile"/>
            <a:extLst>
              <a:ext uri="{FF2B5EF4-FFF2-40B4-BE49-F238E27FC236}">
                <a16:creationId xmlns:a16="http://schemas.microsoft.com/office/drawing/2014/main" id="{9EC6A9AB-8045-760A-A6E8-9BBF12A4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521" y="1990933"/>
            <a:ext cx="7818798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88079"/>
      </p:ext>
    </p:extLst>
  </p:cSld>
  <p:clrMapOvr>
    <a:masterClrMapping/>
  </p:clrMapOvr>
  <p:transition spd="med">
    <p:pull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sana drag and drop test">
            <a:hlinkClick r:id="" action="ppaction://media"/>
            <a:extLst>
              <a:ext uri="{FF2B5EF4-FFF2-40B4-BE49-F238E27FC236}">
                <a16:creationId xmlns:a16="http://schemas.microsoft.com/office/drawing/2014/main" id="{344BDA29-4819-0C51-AC54-B272D7A249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615" y="188221"/>
            <a:ext cx="11522770" cy="6481557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3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1" name="Rectangle 10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FBA19B0-EDD1-5388-036F-0853D66B7147}"/>
              </a:ext>
            </a:extLst>
          </p:cNvPr>
          <p:cNvSpPr txBox="1"/>
          <p:nvPr/>
        </p:nvSpPr>
        <p:spPr>
          <a:xfrm>
            <a:off x="890338" y="2471692"/>
            <a:ext cx="4080079" cy="17392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Now let’s see the code!</a:t>
            </a:r>
          </a:p>
        </p:txBody>
      </p:sp>
      <p:sp>
        <p:nvSpPr>
          <p:cNvPr id="10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uto Format your Python Code with Black. | by Davis David | Analytics  Vidhya | Medium">
            <a:extLst>
              <a:ext uri="{FF2B5EF4-FFF2-40B4-BE49-F238E27FC236}">
                <a16:creationId xmlns:a16="http://schemas.microsoft.com/office/drawing/2014/main" id="{EBF45155-53D5-AF49-58C2-933C12EAF9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8" r="14929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764951"/>
      </p:ext>
    </p:extLst>
  </p:cSld>
  <p:clrMapOvr>
    <a:masterClrMapping/>
  </p:clrMapOvr>
  <p:transition spd="med">
    <p:pull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E277C02-5B61-C1F1-EA67-4B0019ACD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/>
            <a:r>
              <a:rPr lang="en-US" sz="6600" kern="12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Thank you for listening! </a:t>
            </a:r>
          </a:p>
        </p:txBody>
      </p:sp>
      <p:sp>
        <p:nvSpPr>
          <p:cNvPr id="53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2001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2478</TotalTime>
  <Words>212</Words>
  <Application>Microsoft Office PowerPoint</Application>
  <PresentationFormat>מסך רחב</PresentationFormat>
  <Paragraphs>26</Paragraphs>
  <Slides>9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Hadassah Friedlaender</vt:lpstr>
      <vt:lpstr>Wingdings</vt:lpstr>
      <vt:lpstr>ערכת נושא Office</vt:lpstr>
      <vt:lpstr>מצגת של PowerPoint‏</vt:lpstr>
      <vt:lpstr>About me</vt:lpstr>
      <vt:lpstr>Asana - web app</vt:lpstr>
      <vt:lpstr>מצגת של PowerPoint‏</vt:lpstr>
      <vt:lpstr>STP and STD Documents</vt:lpstr>
      <vt:lpstr>Test Case</vt:lpstr>
      <vt:lpstr>מצגת של PowerPoint‏</vt:lpstr>
      <vt:lpstr>מצגת של PowerPoint‏</vt:lpstr>
      <vt:lpstr>Thank you for listening!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shibel alshech</dc:creator>
  <cp:lastModifiedBy>shibel alshech</cp:lastModifiedBy>
  <cp:revision>16</cp:revision>
  <dcterms:created xsi:type="dcterms:W3CDTF">2024-07-14T09:53:09Z</dcterms:created>
  <dcterms:modified xsi:type="dcterms:W3CDTF">2024-07-24T21:40:50Z</dcterms:modified>
</cp:coreProperties>
</file>

<file path=docProps/thumbnail.jpeg>
</file>